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14" r:id="rId3"/>
  </p:sldMasterIdLst>
  <p:notesMasterIdLst>
    <p:notesMasterId r:id="rId20"/>
  </p:notesMasterIdLst>
  <p:handoutMasterIdLst>
    <p:handoutMasterId r:id="rId21"/>
  </p:handoutMasterIdLst>
  <p:sldIdLst>
    <p:sldId id="1365" r:id="rId4"/>
    <p:sldId id="1395" r:id="rId5"/>
    <p:sldId id="1396" r:id="rId6"/>
    <p:sldId id="1397" r:id="rId7"/>
    <p:sldId id="268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1394" r:id="rId17"/>
    <p:sldId id="279" r:id="rId18"/>
    <p:sldId id="280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7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7CA3DE-668D-4959-AE83-5EA5AF5F90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(78)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DC67B-02E1-4506-BF34-993D07261E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9/5/2021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323B0-9E8D-494E-8827-0FEA0E4067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5103EE-DD89-462B-890D-C5760BD93F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B89F7-DF80-4B6D-B386-D710FDA910B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49329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(78)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9/5/2021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F270F1C-FA77-4742-B922-5FEF0A75F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2149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0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3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74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45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75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0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39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21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3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88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76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33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23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58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037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84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47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68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97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35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87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54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80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19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02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64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9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40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28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84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71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10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308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304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0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14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82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30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48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6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0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7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0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4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7D6D-ADF9-449F-8C4F-6704CF5077E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8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Friday, September 10, 2021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72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7874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September 5,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210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cap="small" dirty="0">
                <a:latin typeface="Elephant" pitchFamily="18" charset="0"/>
              </a:rPr>
              <a:t>“</a:t>
            </a:r>
            <a:r>
              <a:rPr lang="en-US" b="1" cap="small" dirty="0">
                <a:latin typeface="Elephant" pitchFamily="18" charset="0"/>
              </a:rPr>
              <a:t>First Resurrection</a:t>
            </a:r>
            <a:r>
              <a:rPr lang="en-US" cap="small" dirty="0">
                <a:latin typeface="Elephant" pitchFamily="18" charset="0"/>
              </a:rPr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292758"/>
            <a:ext cx="8836181" cy="5509200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>
                <a:latin typeface="Book Antiqua" panose="02040602050305030304" pitchFamily="18" charset="0"/>
              </a:rPr>
              <a:t>“</a:t>
            </a:r>
            <a:r>
              <a:rPr lang="en-US" sz="3200" b="1" i="1" dirty="0">
                <a:latin typeface="Book Antiqua" panose="02040602050305030304" pitchFamily="18" charset="0"/>
              </a:rPr>
              <a:t>But the rest of the dead did not live again until the thousand years were finished.</a:t>
            </a:r>
            <a:r>
              <a:rPr lang="en-US" sz="3200" i="1" dirty="0">
                <a:latin typeface="Book Antiqua" pitchFamily="18" charset="0"/>
              </a:rPr>
              <a:t>”</a:t>
            </a:r>
            <a:br>
              <a:rPr lang="en-US" sz="3200" i="1" dirty="0">
                <a:latin typeface="Book Antiqua" pitchFamily="18" charset="0"/>
              </a:rPr>
            </a:br>
            <a:r>
              <a:rPr lang="en-US" sz="3200" dirty="0">
                <a:latin typeface="Book Antiqua" pitchFamily="18" charset="0"/>
              </a:rPr>
              <a:t>Verse 5</a:t>
            </a:r>
          </a:p>
          <a:p>
            <a:pPr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Who are “</a:t>
            </a:r>
            <a:r>
              <a:rPr lang="en-US" sz="3200" b="1" dirty="0">
                <a:latin typeface="Book Antiqua" panose="02040602050305030304" pitchFamily="18" charset="0"/>
              </a:rPr>
              <a:t>the rest of the dead</a:t>
            </a:r>
            <a:r>
              <a:rPr lang="en-US" sz="3200" dirty="0">
                <a:latin typeface="Book Antiqua" pitchFamily="18" charset="0"/>
              </a:rPr>
              <a:t>?”</a:t>
            </a:r>
          </a:p>
          <a:p>
            <a:pPr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A “</a:t>
            </a:r>
            <a:r>
              <a:rPr lang="en-US" sz="3200" b="1" i="1" dirty="0">
                <a:latin typeface="Book Antiqua" pitchFamily="18" charset="0"/>
              </a:rPr>
              <a:t>parenthetical</a:t>
            </a:r>
            <a:r>
              <a:rPr lang="en-US" sz="3200" dirty="0">
                <a:latin typeface="Book Antiqua" pitchFamily="18" charset="0"/>
              </a:rPr>
              <a:t>” statement {</a:t>
            </a:r>
            <a:r>
              <a:rPr lang="en-US" sz="3200" i="1" dirty="0">
                <a:latin typeface="Book Antiqua" panose="02040602050305030304" pitchFamily="18" charset="0"/>
              </a:rPr>
              <a:t>refers to those who have no part in first resurrection</a:t>
            </a:r>
            <a:r>
              <a:rPr lang="en-US" sz="3200" dirty="0">
                <a:latin typeface="Book Antiqua" pitchFamily="18" charset="0"/>
              </a:rPr>
              <a:t>}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latin typeface="Book Antiqua" panose="02040602050305030304" pitchFamily="18" charset="0"/>
              </a:rPr>
              <a:t>Contrast </a:t>
            </a:r>
            <a:r>
              <a:rPr lang="en-US" sz="3200" dirty="0">
                <a:latin typeface="Book Antiqua" pitchFamily="18" charset="0"/>
              </a:rPr>
              <a:t>to the one on the thrones. Verse 4;</a:t>
            </a:r>
            <a:br>
              <a:rPr lang="en-US" sz="3200" dirty="0">
                <a:latin typeface="Book Antiqua" pitchFamily="18" charset="0"/>
              </a:rPr>
            </a:br>
            <a:r>
              <a:rPr lang="en-US" sz="3200" dirty="0">
                <a:latin typeface="Book Antiqua" pitchFamily="18" charset="0"/>
              </a:rPr>
              <a:t>Revelation 12:11</a:t>
            </a:r>
          </a:p>
          <a:p>
            <a:pPr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These are the ones who were </a:t>
            </a:r>
            <a:r>
              <a:rPr lang="en-US" sz="3200" b="1" dirty="0">
                <a:latin typeface="Book Antiqua" panose="02040602050305030304" pitchFamily="18" charset="0"/>
              </a:rPr>
              <a:t>servants of the beast</a:t>
            </a:r>
            <a:r>
              <a:rPr lang="en-US" sz="3200" dirty="0">
                <a:latin typeface="Book Antiqua" pitchFamily="18" charset="0"/>
              </a:rPr>
              <a:t> killed with the sword of Christ. Revelation 14:11; 19:19ff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C5CF24-9655-4321-8A59-6232461605B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96790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044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“First Resurrection”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55" y="1255149"/>
            <a:ext cx="8872396" cy="5509200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Their “</a:t>
            </a:r>
            <a:r>
              <a:rPr lang="en-US" sz="3200" b="1" dirty="0">
                <a:latin typeface="Book Antiqua" panose="02040602050305030304" pitchFamily="18" charset="0"/>
              </a:rPr>
              <a:t>resurrection</a:t>
            </a:r>
            <a:r>
              <a:rPr lang="en-US" sz="3200" dirty="0">
                <a:latin typeface="Book Antiqua" pitchFamily="18" charset="0"/>
              </a:rPr>
              <a:t>” will be for judgment and eternal torment!</a:t>
            </a:r>
          </a:p>
          <a:p>
            <a:r>
              <a:rPr lang="en-US" sz="3200" dirty="0">
                <a:latin typeface="Book Antiqua" pitchFamily="18" charset="0"/>
              </a:rPr>
              <a:t>The </a:t>
            </a:r>
            <a:r>
              <a:rPr lang="en-US" sz="3200" b="1" dirty="0">
                <a:latin typeface="Book Antiqua" panose="02040602050305030304" pitchFamily="18" charset="0"/>
              </a:rPr>
              <a:t>VICTORY</a:t>
            </a:r>
            <a:r>
              <a:rPr lang="en-US" sz="3200" dirty="0">
                <a:latin typeface="Book Antiqua" pitchFamily="18" charset="0"/>
              </a:rPr>
              <a:t> of the martyred souls are the “</a:t>
            </a:r>
            <a:r>
              <a:rPr lang="en-US" sz="3200" b="1" dirty="0">
                <a:latin typeface="Book Antiqua" panose="02040602050305030304" pitchFamily="18" charset="0"/>
              </a:rPr>
              <a:t>first resurrection</a:t>
            </a:r>
            <a:r>
              <a:rPr lang="en-US" sz="3200" dirty="0">
                <a:latin typeface="Book Antiqua" pitchFamily="18" charset="0"/>
              </a:rPr>
              <a:t>”</a:t>
            </a:r>
          </a:p>
          <a:p>
            <a:r>
              <a:rPr lang="en-US" sz="3200" dirty="0">
                <a:latin typeface="Book Antiqua" pitchFamily="18" charset="0"/>
              </a:rPr>
              <a:t>Now reigning with Christ – </a:t>
            </a:r>
            <a:r>
              <a:rPr lang="en-US" sz="3200" b="1" i="1" dirty="0">
                <a:latin typeface="Book Antiqua" pitchFamily="18" charset="0"/>
              </a:rPr>
              <a:t>figurative resurrection</a:t>
            </a:r>
            <a:r>
              <a:rPr lang="en-US" sz="3200" dirty="0">
                <a:latin typeface="Book Antiqua" pitchFamily="18" charset="0"/>
              </a:rPr>
              <a:t> of the cause of Christ!</a:t>
            </a:r>
          </a:p>
          <a:p>
            <a:r>
              <a:rPr lang="en-US" sz="3200" dirty="0">
                <a:latin typeface="Book Antiqua" pitchFamily="18" charset="0"/>
              </a:rPr>
              <a:t>Not bodily resurrection, but a </a:t>
            </a:r>
            <a:r>
              <a:rPr lang="en-US" sz="3200" b="1" dirty="0">
                <a:latin typeface="Book Antiqua" panose="02040602050305030304" pitchFamily="18" charset="0"/>
              </a:rPr>
              <a:t>triumph</a:t>
            </a:r>
            <a:r>
              <a:rPr lang="en-US" sz="3200" dirty="0">
                <a:latin typeface="Book Antiqua" pitchFamily="18" charset="0"/>
              </a:rPr>
              <a:t> of the saints over Satan!</a:t>
            </a:r>
          </a:p>
          <a:p>
            <a:r>
              <a:rPr lang="en-US" sz="3200" b="1" dirty="0">
                <a:latin typeface="Book Antiqua" pitchFamily="18" charset="0"/>
              </a:rPr>
              <a:t>The</a:t>
            </a:r>
            <a:r>
              <a:rPr lang="en-US" sz="3200" dirty="0">
                <a:latin typeface="Book Antiqua" pitchFamily="18" charset="0"/>
              </a:rPr>
              <a:t> “</a:t>
            </a:r>
            <a:r>
              <a:rPr lang="en-US" sz="3200" b="1" dirty="0">
                <a:latin typeface="Book Antiqua" pitchFamily="18" charset="0"/>
              </a:rPr>
              <a:t>dead</a:t>
            </a:r>
            <a:r>
              <a:rPr lang="en-US" sz="3200" dirty="0">
                <a:latin typeface="Book Antiqua" pitchFamily="18" charset="0"/>
              </a:rPr>
              <a:t>” </a:t>
            </a:r>
            <a:r>
              <a:rPr lang="en-US" sz="3200" b="1" dirty="0">
                <a:latin typeface="Book Antiqua" pitchFamily="18" charset="0"/>
              </a:rPr>
              <a:t>of verse 4 are reigning</a:t>
            </a:r>
          </a:p>
          <a:p>
            <a:r>
              <a:rPr lang="en-US" sz="3200" b="1" dirty="0">
                <a:latin typeface="Book Antiqua" pitchFamily="18" charset="0"/>
              </a:rPr>
              <a:t>The</a:t>
            </a:r>
            <a:r>
              <a:rPr lang="en-US" sz="3200" dirty="0">
                <a:latin typeface="Book Antiqua" pitchFamily="18" charset="0"/>
              </a:rPr>
              <a:t> “</a:t>
            </a:r>
            <a:r>
              <a:rPr lang="en-US" sz="3200" b="1" dirty="0">
                <a:latin typeface="Book Antiqua" pitchFamily="18" charset="0"/>
              </a:rPr>
              <a:t>dead</a:t>
            </a:r>
            <a:r>
              <a:rPr lang="en-US" sz="3200" dirty="0">
                <a:latin typeface="Book Antiqua" pitchFamily="18" charset="0"/>
              </a:rPr>
              <a:t>” </a:t>
            </a:r>
            <a:r>
              <a:rPr lang="en-US" sz="3200" b="1" dirty="0">
                <a:latin typeface="Book Antiqua" pitchFamily="18" charset="0"/>
              </a:rPr>
              <a:t>here are NOT reigning – no part!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C241AA-472A-48D3-ACF8-D6F2F56A4EE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429260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5635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20:6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1" y="1830436"/>
            <a:ext cx="785812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41157" y="2320105"/>
            <a:ext cx="5667375" cy="2800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Blessed and holy is he that hath part in the first resurrection: over these </a:t>
            </a:r>
            <a:r>
              <a:rPr lang="en-US" sz="3600" b="1" i="1" dirty="0">
                <a:latin typeface="Book Antiqua" pitchFamily="18" charset="0"/>
              </a:rPr>
              <a:t>the second death </a:t>
            </a:r>
            <a:r>
              <a:rPr lang="en-US" sz="2800" b="1" i="1" dirty="0">
                <a:latin typeface="Book Antiqua" pitchFamily="18" charset="0"/>
              </a:rPr>
              <a:t>hath no power; but they shall be priests of God and of Christ, and shall reign with him a thousand years</a:t>
            </a:r>
            <a:r>
              <a:rPr lang="en-US" sz="28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CC5E59-405D-4B8F-9CE0-67CB3A41ABB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27308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725"/>
            <a:ext cx="8229600" cy="1143000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Blessed and Holy – </a:t>
            </a:r>
            <a:br>
              <a:rPr lang="en-US" b="1" cap="small" dirty="0">
                <a:latin typeface="Elephant" pitchFamily="18" charset="0"/>
              </a:rPr>
            </a:br>
            <a:r>
              <a:rPr lang="en-US" b="1" cap="small" dirty="0">
                <a:latin typeface="Elephant" pitchFamily="18" charset="0"/>
              </a:rPr>
              <a:t>First Resurrection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757" y="1695451"/>
            <a:ext cx="8229600" cy="5016758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Those had part in the “</a:t>
            </a:r>
            <a:r>
              <a:rPr lang="en-US" sz="3200" b="1" dirty="0">
                <a:latin typeface="Book Antiqua" panose="02040602050305030304" pitchFamily="18" charset="0"/>
              </a:rPr>
              <a:t>first resurrection</a:t>
            </a:r>
            <a:r>
              <a:rPr lang="en-US" sz="3200" dirty="0">
                <a:latin typeface="Book Antiqua" pitchFamily="18" charset="0"/>
              </a:rPr>
              <a:t>”</a:t>
            </a:r>
          </a:p>
          <a:p>
            <a:r>
              <a:rPr lang="en-US" sz="3200" dirty="0">
                <a:latin typeface="Book Antiqua" pitchFamily="18" charset="0"/>
              </a:rPr>
              <a:t>Why does the “</a:t>
            </a:r>
            <a:r>
              <a:rPr lang="en-US" sz="3200" b="1" dirty="0">
                <a:latin typeface="Book Antiqua" panose="02040602050305030304" pitchFamily="18" charset="0"/>
              </a:rPr>
              <a:t>second death</a:t>
            </a:r>
            <a:r>
              <a:rPr lang="en-US" sz="3200" dirty="0">
                <a:latin typeface="Book Antiqua" pitchFamily="18" charset="0"/>
              </a:rPr>
              <a:t>” have no power over them?</a:t>
            </a:r>
          </a:p>
          <a:p>
            <a:r>
              <a:rPr lang="en-US" sz="3200" i="1" dirty="0">
                <a:latin typeface="Book Antiqua" panose="02040602050305030304" pitchFamily="18" charset="0"/>
              </a:rPr>
              <a:t>Second death = eternal fire of Hell</a:t>
            </a:r>
            <a:r>
              <a:rPr lang="en-US" sz="3200" dirty="0">
                <a:latin typeface="Book Antiqua" pitchFamily="18" charset="0"/>
              </a:rPr>
              <a:t>.</a:t>
            </a:r>
          </a:p>
          <a:p>
            <a:r>
              <a:rPr lang="en-US" sz="3200" b="1" dirty="0">
                <a:latin typeface="Book Antiqua" panose="02040602050305030304" pitchFamily="18" charset="0"/>
              </a:rPr>
              <a:t>Overcome! Faithful! Did not compromise!</a:t>
            </a:r>
          </a:p>
          <a:p>
            <a:r>
              <a:rPr lang="en-US" sz="3200" dirty="0">
                <a:latin typeface="Book Antiqua" pitchFamily="18" charset="0"/>
              </a:rPr>
              <a:t>Christians are part of the “priesthood of God” (</a:t>
            </a:r>
            <a:r>
              <a:rPr lang="en-US" sz="3200" b="1" dirty="0">
                <a:latin typeface="Book Antiqua" panose="02040602050305030304" pitchFamily="18" charset="0"/>
              </a:rPr>
              <a:t>1 Peter 2:5-10</a:t>
            </a:r>
            <a:r>
              <a:rPr lang="en-US" sz="3200" dirty="0">
                <a:latin typeface="Book Antiqua" pitchFamily="18" charset="0"/>
              </a:rPr>
              <a:t>)</a:t>
            </a:r>
          </a:p>
          <a:p>
            <a:r>
              <a:rPr lang="en-US" sz="3200" dirty="0">
                <a:latin typeface="Book Antiqua" pitchFamily="18" charset="0"/>
              </a:rPr>
              <a:t>Reigning with Christ – reigned in a </a:t>
            </a:r>
            <a:r>
              <a:rPr lang="en-US" sz="3200" b="1" dirty="0">
                <a:latin typeface="Book Antiqua" panose="02040602050305030304" pitchFamily="18" charset="0"/>
              </a:rPr>
              <a:t>complete period </a:t>
            </a:r>
            <a:r>
              <a:rPr lang="en-US" sz="3200" dirty="0">
                <a:latin typeface="Book Antiqua" pitchFamily="18" charset="0"/>
              </a:rPr>
              <a:t>of time – no interruption!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8BC455-138F-47EE-B501-E1A4169300B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78148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1990"/>
            <a:ext cx="8229600" cy="1143000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Blessed and Holy – </a:t>
            </a:r>
            <a:br>
              <a:rPr lang="en-US" b="1" cap="small" dirty="0">
                <a:latin typeface="Elephant" pitchFamily="18" charset="0"/>
              </a:rPr>
            </a:br>
            <a:r>
              <a:rPr lang="en-US" b="1" cap="small" dirty="0">
                <a:latin typeface="Elephant" pitchFamily="18" charset="0"/>
              </a:rPr>
              <a:t>First Resurrection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55" y="1813140"/>
            <a:ext cx="8872396" cy="4893647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Book Antiqua" pitchFamily="18" charset="0"/>
              </a:rPr>
              <a:t>Remember that in Revelation 2:11, John recorded, </a:t>
            </a:r>
            <a:r>
              <a:rPr lang="en-US" i="1" dirty="0">
                <a:latin typeface="Book Antiqua" pitchFamily="18" charset="0"/>
              </a:rPr>
              <a:t>“He that hath an ear, let him hear what the Spirit saith to the churches. He that overcometh shall not be hurt of the second death.”</a:t>
            </a:r>
          </a:p>
          <a:p>
            <a:pPr>
              <a:spcBef>
                <a:spcPts val="0"/>
              </a:spcBef>
            </a:pPr>
            <a:r>
              <a:rPr lang="en-US" b="1" dirty="0">
                <a:latin typeface="Book Antiqua" pitchFamily="18" charset="0"/>
              </a:rPr>
              <a:t>Revelation 20:14 states that the second death was the eternal existence in hell.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Book Antiqua" pitchFamily="18" charset="0"/>
              </a:rPr>
              <a:t>These reigning saints shall be priests of God and of Christ:</a:t>
            </a:r>
          </a:p>
          <a:p>
            <a:pPr marL="642938" lvl="1" indent="-342900">
              <a:spcBef>
                <a:spcPts val="0"/>
              </a:spcBef>
            </a:pPr>
            <a:r>
              <a:rPr lang="en-US" sz="2400" dirty="0">
                <a:latin typeface="Book Antiqua" pitchFamily="18" charset="0"/>
              </a:rPr>
              <a:t>John had earlier said of the saints of God that they shall be </a:t>
            </a:r>
            <a:r>
              <a:rPr lang="en-US" sz="2400" i="1" dirty="0">
                <a:latin typeface="Book Antiqua" pitchFamily="18" charset="0"/>
              </a:rPr>
              <a:t>“a kingdom, to be priests unto his God and Father”</a:t>
            </a:r>
            <a:br>
              <a:rPr lang="en-US" sz="2400" i="1" dirty="0">
                <a:latin typeface="Book Antiqua" pitchFamily="18" charset="0"/>
              </a:rPr>
            </a:br>
            <a:r>
              <a:rPr lang="en-US" sz="2400" dirty="0">
                <a:latin typeface="Book Antiqua" pitchFamily="18" charset="0"/>
              </a:rPr>
              <a:t>(Revelation 1:6).</a:t>
            </a:r>
          </a:p>
          <a:p>
            <a:pPr marL="642938" lvl="1" indent="-342900">
              <a:spcBef>
                <a:spcPts val="0"/>
              </a:spcBef>
            </a:pPr>
            <a:r>
              <a:rPr lang="en-US" sz="2400" dirty="0">
                <a:latin typeface="Book Antiqua" pitchFamily="18" charset="0"/>
              </a:rPr>
              <a:t>The saints (priests) would reign on the earth with Christ</a:t>
            </a:r>
            <a:br>
              <a:rPr lang="en-US" sz="2400" dirty="0">
                <a:latin typeface="Book Antiqua" pitchFamily="18" charset="0"/>
              </a:rPr>
            </a:br>
            <a:r>
              <a:rPr lang="en-US" sz="2400" dirty="0">
                <a:latin typeface="Book Antiqua" pitchFamily="18" charset="0"/>
              </a:rPr>
              <a:t>(see Revelation 5:10).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Book Antiqua" pitchFamily="18" charset="0"/>
              </a:rPr>
              <a:t>Peter referred to saints as a holy and royal priesthood that were to offer spiritual sacrifices unto God (1 Peter 2:5, 9).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8BC455-138F-47EE-B501-E1A4169300B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413570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006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20:7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4425" y="2305050"/>
            <a:ext cx="71247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91327" y="2730009"/>
            <a:ext cx="46798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And when the thousand years are finished, </a:t>
            </a:r>
            <a:r>
              <a:rPr lang="en-US" sz="3200" b="1" i="1" u="sng" dirty="0">
                <a:latin typeface="Book Antiqua" pitchFamily="18" charset="0"/>
              </a:rPr>
              <a:t>Satan shall be loosed out of his prison</a:t>
            </a:r>
            <a:r>
              <a:rPr lang="en-US" sz="3200" i="1" dirty="0">
                <a:latin typeface="Book Antiqua" pitchFamily="18" charset="0"/>
              </a:rPr>
              <a:t>,”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378957-4912-4581-936C-77DE9FF6DFF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72760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0544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20:8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1" y="2057399"/>
            <a:ext cx="6410325" cy="439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63175" y="2268374"/>
            <a:ext cx="46808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and shall come forth </a:t>
            </a:r>
            <a:r>
              <a:rPr lang="en-US" sz="2800" b="1" i="1" u="sng" dirty="0">
                <a:latin typeface="Book Antiqua" pitchFamily="18" charset="0"/>
              </a:rPr>
              <a:t>to deceive the nations</a:t>
            </a:r>
            <a:r>
              <a:rPr lang="en-US" sz="2800" b="1" i="1" dirty="0">
                <a:latin typeface="Book Antiqua" pitchFamily="18" charset="0"/>
              </a:rPr>
              <a:t> which are in the four corners of the earth, Gog and Magog, to gather them together to the war: the number of whom is as the sand of the sea</a:t>
            </a:r>
            <a:r>
              <a:rPr lang="en-US" sz="28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42F3CA-E764-4AAD-8323-5674DEB0C0E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203464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713032"/>
            <a:ext cx="8908330" cy="5078313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>
                <a:latin typeface="Book Antiqua" panose="02040602050305030304" pitchFamily="18" charset="0"/>
              </a:rPr>
              <a:t>Premillennialists ignore many specifics that are stated and embellish the text with many assumptions</a:t>
            </a:r>
          </a:p>
          <a:p>
            <a:pPr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Text </a:t>
            </a:r>
            <a:r>
              <a:rPr lang="en-US" sz="3200" b="1" u="sng" dirty="0">
                <a:latin typeface="Book Antiqua" panose="02040602050305030304" pitchFamily="18" charset="0"/>
              </a:rPr>
              <a:t>DOES NOT</a:t>
            </a:r>
            <a:r>
              <a:rPr lang="en-US" sz="3200" b="1" dirty="0">
                <a:latin typeface="Book Antiqua" panose="02040602050305030304" pitchFamily="18" charset="0"/>
              </a:rPr>
              <a:t> </a:t>
            </a:r>
            <a:r>
              <a:rPr lang="en-US" sz="3200" dirty="0">
                <a:latin typeface="Book Antiqua" pitchFamily="18" charset="0"/>
              </a:rPr>
              <a:t>mention: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Second coming of Christ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Bodily resurrection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Reign “on earth”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Literal throne of David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Jerusalem or Palestine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“Us” instead of “they” who lived and reigned</a:t>
            </a:r>
          </a:p>
          <a:p>
            <a:pPr lvl="1"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Christ on the earth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F1C5CF-030A-4D38-BEB0-05F12BB6211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DC68C26-F84E-4DDF-B274-5CB7259D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5090"/>
            <a:ext cx="8229600" cy="1143000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Revelation 20 and </a:t>
            </a:r>
            <a:br>
              <a:rPr lang="en-US" b="1" cap="small" dirty="0">
                <a:latin typeface="Elephant" pitchFamily="18" charset="0"/>
              </a:rPr>
            </a:br>
            <a:r>
              <a:rPr lang="en-US" b="1" cap="small" dirty="0">
                <a:latin typeface="Elephant" pitchFamily="18" charset="0"/>
              </a:rPr>
              <a:t>False Theories</a:t>
            </a:r>
          </a:p>
        </p:txBody>
      </p:sp>
    </p:spTree>
    <p:extLst>
      <p:ext uri="{BB962C8B-B14F-4D97-AF65-F5344CB8AC3E}">
        <p14:creationId xmlns:p14="http://schemas.microsoft.com/office/powerpoint/2010/main" val="156862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344575" y="882230"/>
            <a:ext cx="3955122" cy="3264740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6:9-11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Souls of slain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Under the altar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Crying for judgment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Scene of defeat</a:t>
            </a:r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4562912" y="882230"/>
            <a:ext cx="3980577" cy="3264740"/>
          </a:xfrm>
          <a:prstGeom prst="rect">
            <a:avLst/>
          </a:prstGeom>
          <a:solidFill>
            <a:schemeClr val="bg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20:4-6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Souls of beheaded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 thrones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Given judgment</a:t>
            </a:r>
          </a:p>
          <a:p>
            <a:pPr marL="0" marR="0" lvl="0" indent="0" algn="ctr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Scene of victory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1974" y="5064812"/>
            <a:ext cx="87103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Chart adapted from Ferrell Jenkins,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Studies in the Book of Revelation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page 33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A7F79C-8E03-4176-9BD3-96B6BD946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16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32EF6-C04F-4369-AFBA-2C60F646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517" y="372344"/>
            <a:ext cx="8502976" cy="1311128"/>
          </a:xfrm>
        </p:spPr>
        <p:txBody>
          <a:bodyPr wrap="square">
            <a:spAutoFit/>
          </a:bodyPr>
          <a:lstStyle/>
          <a:p>
            <a:r>
              <a:rPr lang="en-US" dirty="0"/>
              <a:t>LITERAL OR FIGURATIVE – WHICH? Revelation 19-20.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0A3E3-1E1B-417C-B4E6-E849EC7A4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847853"/>
            <a:ext cx="4229100" cy="3139321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ANGEL COMING DOWN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KEY, CHAIN, PIT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DRAGON, TAIL, STARS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FROGS OUT OF MOUTH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BOUND – BOTTOMLESS PIT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SHUT – SEALED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THRONES – BEHEADED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PRISON, LOOSED, MEN, HORSES BATTLE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CAMP OF SAINTS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11"/>
            </a:pPr>
            <a:r>
              <a:rPr lang="en-US" sz="1800" dirty="0">
                <a:solidFill>
                  <a:schemeClr val="tx1"/>
                </a:solidFill>
              </a:rPr>
              <a:t>FIRE AND BRIMSTONE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8287E-CE4F-43DE-B41C-1CCAB2EB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FCA6EE-74AE-4271-BF2A-8E2D889B7B55}"/>
              </a:ext>
            </a:extLst>
          </p:cNvPr>
          <p:cNvSpPr txBox="1"/>
          <p:nvPr/>
        </p:nvSpPr>
        <p:spPr>
          <a:xfrm>
            <a:off x="438153" y="1847853"/>
            <a:ext cx="3848099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 WHITE HORSE AND RIDER.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ARMIES, HORSES, WAR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SWORD, OUT OF MOUTH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RULE, ROD OF IRON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TREAD THE WINE PRESS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NAME ON HIS THIGH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FOWLS FLY TO SUPPER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EAT FLESH, KINGS,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FOWLS FILLED WITH THEIR FLESH COMPASSED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BEAST, MARK, IMAGE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538917-7280-41DB-B6FC-308AD0A9414B}"/>
              </a:ext>
            </a:extLst>
          </p:cNvPr>
          <p:cNvSpPr txBox="1"/>
          <p:nvPr/>
        </p:nvSpPr>
        <p:spPr>
          <a:xfrm>
            <a:off x="1760945" y="6343975"/>
            <a:ext cx="566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GOD’S PROPHETIC WORD, by Foy Wallace, page 285</a:t>
            </a:r>
          </a:p>
        </p:txBody>
      </p:sp>
    </p:spTree>
    <p:extLst>
      <p:ext uri="{BB962C8B-B14F-4D97-AF65-F5344CB8AC3E}">
        <p14:creationId xmlns:p14="http://schemas.microsoft.com/office/powerpoint/2010/main" val="71207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8977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Thrown into the Abyss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014" y="1333312"/>
            <a:ext cx="8807703" cy="5324535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dirty="0">
                <a:latin typeface="Book Antiqua" panose="02040602050305030304" pitchFamily="18" charset="0"/>
              </a:rPr>
              <a:t>In the </a:t>
            </a:r>
            <a:r>
              <a:rPr lang="en-US" sz="3600" b="1" dirty="0">
                <a:latin typeface="Book Antiqua" panose="02040602050305030304" pitchFamily="18" charset="0"/>
              </a:rPr>
              <a:t>Apocalypse</a:t>
            </a:r>
            <a:r>
              <a:rPr lang="en-US" sz="3600" dirty="0">
                <a:latin typeface="Book Antiqua" pitchFamily="18" charset="0"/>
              </a:rPr>
              <a:t> the dragon had </a:t>
            </a:r>
            <a:r>
              <a:rPr lang="en-US" sz="3600" b="1" dirty="0">
                <a:latin typeface="Book Antiqua" panose="02040602050305030304" pitchFamily="18" charset="0"/>
              </a:rPr>
              <a:t>empowered</a:t>
            </a:r>
            <a:r>
              <a:rPr lang="en-US" sz="3600" dirty="0">
                <a:latin typeface="Book Antiqua" pitchFamily="18" charset="0"/>
              </a:rPr>
              <a:t> the sea and land beast (13:7)</a:t>
            </a:r>
          </a:p>
          <a:p>
            <a:pPr>
              <a:spcBef>
                <a:spcPts val="0"/>
              </a:spcBef>
            </a:pPr>
            <a:r>
              <a:rPr lang="en-US" sz="3600" dirty="0">
                <a:latin typeface="Book Antiqua" pitchFamily="18" charset="0"/>
              </a:rPr>
              <a:t>No more </a:t>
            </a:r>
            <a:r>
              <a:rPr lang="en-US" sz="3600" b="1" dirty="0">
                <a:latin typeface="Book Antiqua" panose="02040602050305030304" pitchFamily="18" charset="0"/>
              </a:rPr>
              <a:t>deception</a:t>
            </a:r>
            <a:r>
              <a:rPr lang="en-US" sz="3600" dirty="0">
                <a:latin typeface="Book Antiqua" pitchFamily="18" charset="0"/>
              </a:rPr>
              <a:t> and he would be sealed until Rome fell</a:t>
            </a:r>
          </a:p>
          <a:p>
            <a:pPr>
              <a:spcBef>
                <a:spcPts val="0"/>
              </a:spcBef>
            </a:pPr>
            <a:r>
              <a:rPr lang="en-US" sz="3600" dirty="0">
                <a:latin typeface="Book Antiqua" pitchFamily="18" charset="0"/>
              </a:rPr>
              <a:t>“</a:t>
            </a:r>
            <a:r>
              <a:rPr lang="en-US" sz="3600" b="1" i="1" dirty="0">
                <a:latin typeface="Book Antiqua" panose="02040602050305030304" pitchFamily="18" charset="0"/>
              </a:rPr>
              <a:t>Loosed for a little time</a:t>
            </a:r>
            <a:r>
              <a:rPr lang="en-US" sz="3600" dirty="0">
                <a:latin typeface="Book Antiqua" pitchFamily="18" charset="0"/>
              </a:rPr>
              <a:t>” – why?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 God is in control – binds and releases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Book Antiqua" pitchFamily="18" charset="0"/>
              </a:rPr>
              <a:t> For the dragon to make one final attempt to destroy the church – not by deception and use of world power – but working on individuals!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D6F029-9C0C-45F1-90A7-9BE68B6D23C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84988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736535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20:4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1666877"/>
            <a:ext cx="830580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67310" y="2057872"/>
            <a:ext cx="63912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Book Antiqua" pitchFamily="18" charset="0"/>
              </a:rPr>
              <a:t>“</a:t>
            </a:r>
            <a:r>
              <a:rPr lang="en-US" sz="2400" b="1" i="1" dirty="0">
                <a:latin typeface="Book Antiqua" pitchFamily="18" charset="0"/>
              </a:rPr>
              <a:t>And I saw thrones, and they sat upon them, and judgment was given unto them: and (I saw) </a:t>
            </a:r>
            <a:r>
              <a:rPr lang="en-US" sz="2400" b="1" i="1" u="sng" dirty="0">
                <a:latin typeface="Book Antiqua" pitchFamily="18" charset="0"/>
              </a:rPr>
              <a:t>the souls of them that had been beheaded for the testimony of Jesus</a:t>
            </a:r>
            <a:r>
              <a:rPr lang="en-US" sz="2400" b="1" i="1" dirty="0">
                <a:latin typeface="Book Antiqua" pitchFamily="18" charset="0"/>
              </a:rPr>
              <a:t>, and for the word of God, and such as worshipped not the beast, neither his image, and received not the mark upon their forehead and upon their hand; and they lived, and reigned with Christ a thousand years</a:t>
            </a:r>
            <a:r>
              <a:rPr lang="en-US" sz="24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3F55DB-C087-4406-A905-E94224B3527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298462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5606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Reign of the 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765809"/>
            <a:ext cx="8890502" cy="4622804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Notice who are </a:t>
            </a:r>
            <a:r>
              <a:rPr lang="en-US" sz="3200" b="1" dirty="0">
                <a:latin typeface="Book Antiqua" panose="02040602050305030304" pitchFamily="18" charset="0"/>
              </a:rPr>
              <a:t>occupying</a:t>
            </a:r>
            <a:r>
              <a:rPr lang="en-US" sz="3200" dirty="0">
                <a:latin typeface="Book Antiqua" pitchFamily="18" charset="0"/>
              </a:rPr>
              <a:t> these thrones …</a:t>
            </a:r>
          </a:p>
          <a:p>
            <a:r>
              <a:rPr lang="en-US" sz="3200" dirty="0">
                <a:latin typeface="Book Antiqua" pitchFamily="18" charset="0"/>
              </a:rPr>
              <a:t>“</a:t>
            </a:r>
            <a:r>
              <a:rPr lang="en-US" sz="3200" b="1" u="sng" dirty="0">
                <a:latin typeface="Book Antiqua" panose="02040602050305030304" pitchFamily="18" charset="0"/>
              </a:rPr>
              <a:t>THEY</a:t>
            </a:r>
            <a:r>
              <a:rPr lang="en-US" sz="3200" dirty="0">
                <a:latin typeface="Book Antiqua" pitchFamily="18" charset="0"/>
              </a:rPr>
              <a:t>” not “US”(</a:t>
            </a:r>
            <a:r>
              <a:rPr lang="en-US" sz="3200" i="1" dirty="0">
                <a:latin typeface="Book Antiqua" panose="02040602050305030304" pitchFamily="18" charset="0"/>
              </a:rPr>
              <a:t>people of later time</a:t>
            </a:r>
            <a:r>
              <a:rPr lang="en-US" sz="3200" dirty="0">
                <a:latin typeface="Book Antiqua" pitchFamily="18" charset="0"/>
              </a:rPr>
              <a:t>)</a:t>
            </a:r>
          </a:p>
          <a:p>
            <a:r>
              <a:rPr lang="en-US" sz="3200" dirty="0">
                <a:latin typeface="Book Antiqua" pitchFamily="18" charset="0"/>
              </a:rPr>
              <a:t>Does not say “</a:t>
            </a:r>
            <a:r>
              <a:rPr lang="en-US" sz="3200" i="1" dirty="0">
                <a:latin typeface="Book Antiqua" panose="02040602050305030304" pitchFamily="18" charset="0"/>
              </a:rPr>
              <a:t>they are on the earth</a:t>
            </a:r>
            <a:r>
              <a:rPr lang="en-US" sz="3200" dirty="0">
                <a:latin typeface="Book Antiqua" pitchFamily="18" charset="0"/>
              </a:rPr>
              <a:t>”</a:t>
            </a:r>
          </a:p>
          <a:p>
            <a:r>
              <a:rPr lang="en-US" sz="3200" dirty="0">
                <a:latin typeface="Book Antiqua" pitchFamily="18" charset="0"/>
              </a:rPr>
              <a:t>Who are the “</a:t>
            </a:r>
            <a:r>
              <a:rPr lang="en-US" sz="3200" b="1" u="sng" dirty="0">
                <a:latin typeface="Book Antiqua" panose="02040602050305030304" pitchFamily="18" charset="0"/>
              </a:rPr>
              <a:t>they</a:t>
            </a:r>
            <a:r>
              <a:rPr lang="en-US" sz="3200" dirty="0">
                <a:latin typeface="Book Antiqua" pitchFamily="18" charset="0"/>
              </a:rPr>
              <a:t>?”</a:t>
            </a:r>
          </a:p>
          <a:p>
            <a:r>
              <a:rPr lang="en-US" sz="3200" i="1" dirty="0">
                <a:latin typeface="Book Antiqua" panose="02040602050305030304" pitchFamily="18" charset="0"/>
              </a:rPr>
              <a:t>“</a:t>
            </a:r>
            <a:r>
              <a:rPr lang="en-US" sz="3200" b="1" i="1" dirty="0">
                <a:latin typeface="Book Antiqua" panose="02040602050305030304" pitchFamily="18" charset="0"/>
              </a:rPr>
              <a:t>Beheaded for their witness of Christ</a:t>
            </a:r>
            <a:r>
              <a:rPr lang="en-US" sz="3200" i="1" dirty="0">
                <a:latin typeface="Book Antiqua" panose="02040602050305030304" pitchFamily="18" charset="0"/>
              </a:rPr>
              <a:t>”</a:t>
            </a:r>
          </a:p>
          <a:p>
            <a:r>
              <a:rPr lang="en-US" sz="3200" i="1" dirty="0">
                <a:latin typeface="Book Antiqua" panose="02040602050305030304" pitchFamily="18" charset="0"/>
              </a:rPr>
              <a:t>“</a:t>
            </a:r>
            <a:r>
              <a:rPr lang="en-US" sz="3200" b="1" i="1" dirty="0">
                <a:latin typeface="Book Antiqua" panose="02040602050305030304" pitchFamily="18" charset="0"/>
              </a:rPr>
              <a:t>Had not worshipped the beast or his image</a:t>
            </a:r>
            <a:r>
              <a:rPr lang="en-US" sz="3200" i="1" dirty="0">
                <a:latin typeface="Book Antiqua" panose="02040602050305030304" pitchFamily="18" charset="0"/>
              </a:rPr>
              <a:t>”</a:t>
            </a:r>
          </a:p>
          <a:p>
            <a:r>
              <a:rPr lang="en-US" sz="3200" i="1" dirty="0">
                <a:latin typeface="Book Antiqua" panose="02040602050305030304" pitchFamily="18" charset="0"/>
              </a:rPr>
              <a:t>“</a:t>
            </a:r>
            <a:r>
              <a:rPr lang="en-US" sz="3200" b="1" i="1" dirty="0">
                <a:latin typeface="Book Antiqua" panose="02040602050305030304" pitchFamily="18" charset="0"/>
              </a:rPr>
              <a:t>Did not have the mark of the best on their foreheads or hands</a:t>
            </a:r>
            <a:r>
              <a:rPr lang="en-US" sz="3200" i="1" dirty="0">
                <a:latin typeface="Book Antiqua" panose="02040602050305030304" pitchFamily="18" charset="0"/>
              </a:rPr>
              <a:t>.”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B02F1-045A-4471-B452-7C4263EFC86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72076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841331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Reign of the 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740537"/>
            <a:ext cx="8890502" cy="4327338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Notice who are </a:t>
            </a:r>
            <a:r>
              <a:rPr lang="en-US" sz="3200" b="1" dirty="0">
                <a:latin typeface="Book Antiqua" panose="02040602050305030304" pitchFamily="18" charset="0"/>
              </a:rPr>
              <a:t>occupying</a:t>
            </a:r>
            <a:r>
              <a:rPr lang="en-US" sz="3200" dirty="0">
                <a:latin typeface="Book Antiqua" pitchFamily="18" charset="0"/>
              </a:rPr>
              <a:t> these thrones …</a:t>
            </a:r>
          </a:p>
          <a:p>
            <a:r>
              <a:rPr lang="en-US" sz="3200" dirty="0">
                <a:latin typeface="Book Antiqua" pitchFamily="18" charset="0"/>
              </a:rPr>
              <a:t>Departed saints in the </a:t>
            </a:r>
            <a:r>
              <a:rPr lang="en-US" sz="3200" b="1" dirty="0">
                <a:latin typeface="Book Antiqua" panose="02040602050305030304" pitchFamily="18" charset="0"/>
              </a:rPr>
              <a:t>spiritual realm</a:t>
            </a:r>
            <a:r>
              <a:rPr lang="en-US" sz="3200" dirty="0">
                <a:latin typeface="Book Antiqua" pitchFamily="18" charset="0"/>
              </a:rPr>
              <a:t> –  not on the earth! Even dead – they “lived”  – where?</a:t>
            </a:r>
          </a:p>
          <a:p>
            <a:r>
              <a:rPr lang="en-US" sz="3200" dirty="0">
                <a:latin typeface="Book Antiqua" pitchFamily="18" charset="0"/>
              </a:rPr>
              <a:t>The </a:t>
            </a:r>
            <a:r>
              <a:rPr lang="en-US" sz="3200" b="1" dirty="0">
                <a:latin typeface="Book Antiqua" panose="02040602050305030304" pitchFamily="18" charset="0"/>
              </a:rPr>
              <a:t>faithful ones </a:t>
            </a:r>
            <a:r>
              <a:rPr lang="en-US" sz="3200" dirty="0">
                <a:latin typeface="Book Antiqua" pitchFamily="18" charset="0"/>
              </a:rPr>
              <a:t>who had not </a:t>
            </a:r>
            <a:r>
              <a:rPr lang="en-US" sz="3200" b="1" dirty="0">
                <a:latin typeface="Book Antiqua" panose="02040602050305030304" pitchFamily="18" charset="0"/>
              </a:rPr>
              <a:t>compromised their faith </a:t>
            </a:r>
            <a:r>
              <a:rPr lang="en-US" sz="3200" dirty="0">
                <a:latin typeface="Book Antiqua" pitchFamily="18" charset="0"/>
              </a:rPr>
              <a:t>and allegiance to Christ!</a:t>
            </a:r>
          </a:p>
          <a:p>
            <a:r>
              <a:rPr lang="en-US" sz="3200" dirty="0">
                <a:latin typeface="Book Antiqua" pitchFamily="18" charset="0"/>
              </a:rPr>
              <a:t>Those who place them literally on the earth do so by assumptions and embellish the text!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DC4AE4-B35D-4CAF-9B99-9E80463AB2F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13571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2443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20:5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3476" y="1924051"/>
            <a:ext cx="6619875" cy="4124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0787" y="2530112"/>
            <a:ext cx="52165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The </a:t>
            </a:r>
            <a:r>
              <a:rPr lang="en-US" sz="2800" b="1" i="1" u="sng" dirty="0">
                <a:latin typeface="Book Antiqua" pitchFamily="18" charset="0"/>
              </a:rPr>
              <a:t>rest of the dead</a:t>
            </a:r>
            <a:r>
              <a:rPr lang="en-US" sz="2800" b="1" i="1" dirty="0">
                <a:latin typeface="Book Antiqua" pitchFamily="18" charset="0"/>
              </a:rPr>
              <a:t> lived not until the thousand years should be finished. </a:t>
            </a:r>
            <a:r>
              <a:rPr lang="en-US" sz="2800" b="1" i="1" u="sng" dirty="0">
                <a:latin typeface="Book Antiqua" pitchFamily="18" charset="0"/>
              </a:rPr>
              <a:t>This is the first resurrection</a:t>
            </a:r>
            <a:r>
              <a:rPr lang="en-US" sz="28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2D8790-ED93-4B49-AD0C-0A76A5C5C6A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ED63C4CE-786B-422E-BD54-DC03AD283B7E}"/>
              </a:ext>
            </a:extLst>
          </p:cNvPr>
          <p:cNvSpPr/>
          <p:nvPr/>
        </p:nvSpPr>
        <p:spPr>
          <a:xfrm>
            <a:off x="104775" y="1652737"/>
            <a:ext cx="1354494" cy="1021556"/>
          </a:xfrm>
          <a:prstGeom prst="wedgeRoundRectCallout">
            <a:avLst>
              <a:gd name="adj1" fmla="val 155017"/>
              <a:gd name="adj2" fmla="val 46449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>
                <a:solidFill>
                  <a:prstClr val="white"/>
                </a:solidFill>
                <a:latin typeface="Times New Roman" panose="02020603050405020304" pitchFamily="18" charset="0"/>
              </a:rPr>
              <a:t>Contrast to Revelation 12:11</a:t>
            </a:r>
          </a:p>
        </p:txBody>
      </p:sp>
    </p:spTree>
    <p:extLst>
      <p:ext uri="{BB962C8B-B14F-4D97-AF65-F5344CB8AC3E}">
        <p14:creationId xmlns:p14="http://schemas.microsoft.com/office/powerpoint/2010/main" val="331484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1070</Words>
  <Application>Microsoft Office PowerPoint</Application>
  <PresentationFormat>On-screen Show (4:3)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Book Antiqua</vt:lpstr>
      <vt:lpstr>Calibri</vt:lpstr>
      <vt:lpstr>Corbel</vt:lpstr>
      <vt:lpstr>Elephant</vt:lpstr>
      <vt:lpstr>OldCentury</vt:lpstr>
      <vt:lpstr>Times New Roman</vt:lpstr>
      <vt:lpstr>Wingdings</vt:lpstr>
      <vt:lpstr>1_Office Theme</vt:lpstr>
      <vt:lpstr>Depth</vt:lpstr>
      <vt:lpstr>1_Depth</vt:lpstr>
      <vt:lpstr>A Study Of  The Book Of Revelation</vt:lpstr>
      <vt:lpstr>Revelation 20 and  False Theories</vt:lpstr>
      <vt:lpstr>PowerPoint Presentation</vt:lpstr>
      <vt:lpstr>LITERAL OR FIGURATIVE – WHICH? Revelation 19-20.</vt:lpstr>
      <vt:lpstr>Thrown into the Abyss</vt:lpstr>
      <vt:lpstr>Revelation 20:4</vt:lpstr>
      <vt:lpstr>Reign of the Righteous</vt:lpstr>
      <vt:lpstr>Reign of the Righteous</vt:lpstr>
      <vt:lpstr>Revelation 20:5</vt:lpstr>
      <vt:lpstr>“First Resurrection”</vt:lpstr>
      <vt:lpstr>“First Resurrection”</vt:lpstr>
      <vt:lpstr>Revelation 20:6</vt:lpstr>
      <vt:lpstr>Blessed and Holy –  First Resurrection</vt:lpstr>
      <vt:lpstr>Blessed and Holy –  First Resurrection</vt:lpstr>
      <vt:lpstr>Revelation 20:7</vt:lpstr>
      <vt:lpstr>Revelation 20:8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17</cp:revision>
  <cp:lastPrinted>2021-09-10T21:40:55Z</cp:lastPrinted>
  <dcterms:created xsi:type="dcterms:W3CDTF">2021-09-04T22:23:38Z</dcterms:created>
  <dcterms:modified xsi:type="dcterms:W3CDTF">2021-09-10T21:40:58Z</dcterms:modified>
</cp:coreProperties>
</file>